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2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F8F6EC"/>
    <a:srgbClr val="F3F3F1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58" autoAdjust="0"/>
  </p:normalViewPr>
  <p:slideViewPr>
    <p:cSldViewPr>
      <p:cViewPr>
        <p:scale>
          <a:sx n="75" d="100"/>
          <a:sy n="75" d="100"/>
        </p:scale>
        <p:origin x="-16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322ECC-5246-4255-B67E-ED4AF89A0728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DB6C28-CD80-444C-ABE8-1AFB157FA7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040FBA-BF79-464B-AAA2-952D8838E1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0C8B1-CB35-4794-97CF-3333D1032BF8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A0EF9-22E6-4A30-96A4-FACE8267CE69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0CE95-1A80-4523-801A-4F378C33B8DA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D40C-841B-4289-8DC6-ADF8C865660B}" type="slidenum">
              <a:rPr lang="pl-PL" smtClean="0"/>
              <a:pPr/>
              <a:t>12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7DE2-9B1F-4F4A-BF59-0AA03CD7F0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7B47-8074-41FF-B1AF-AA8571D8D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44BE-1744-4E30-9269-09EC5FB93A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9B0F-5FC7-4114-A403-1DBD5BD48E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C61B0-516D-4418-9790-E5F408C5FE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D8F4-F521-4847-9AE2-9E6C6CD4F0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9BD2-D427-451E-BEFD-55417BBBB1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6615-BC92-495E-9399-4ECAF5A4B3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C49C-7BD0-4E45-A561-4B38B3A8D8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5E6B-7264-4828-A7D4-BCBECA058D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0276-2262-4005-AEDD-C72A5AB13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AAB8BB-59B5-465C-A428-389AC7909A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Documents%20and%20Settings\piotrek\Pulpit\Nowy%20folder\logo%20kopia.gi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iotrek\Pulpit\Nowy%20folder\logo%20kopia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Users\m.zochowski.EPC\Desktop\Informacje środowiskowe - WJ\7cbdc8bb76a12021f95f71b92609c2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8208912" cy="511258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692696"/>
            <a:ext cx="7705725" cy="29511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Clr>
                <a:srgbClr val="FFCC00"/>
              </a:buClr>
              <a:defRPr/>
            </a:pPr>
            <a:r>
              <a:rPr lang="pl-PL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Linie elektroenergetyczne </a:t>
            </a:r>
            <a:br>
              <a:rPr lang="pl-PL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w środowisku</a:t>
            </a:r>
            <a:endParaRPr lang="pl-PL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l-PL" sz="28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Linia elektroenergetyczna </a:t>
            </a:r>
            <a:br>
              <a:rPr lang="pl-PL" sz="28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pl-PL" sz="28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a </a:t>
            </a:r>
            <a:r>
              <a:rPr lang="pl-PL" sz="28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środowisko</a:t>
            </a:r>
            <a:endParaRPr lang="pl-PL" sz="28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10242" name="Picture 2" descr="d:\Users\m.zochowski.EPC\Desktop\Informacje środowiskowe - WJ\Nowy folder\Przechwytywani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28360" cy="4053840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11266" name="Picture 2" descr="d:\Users\m.zochowski.EPC\Desktop\Informacje środowiskowe - WJ\Przechwytywani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24736" cy="4075877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8ED5A-DE90-4DAF-8BB8-A371C94B94A8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750" y="1104900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3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Dziękujemy za </a:t>
            </a:r>
            <a:r>
              <a:rPr lang="pl-PL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uwagę</a:t>
            </a:r>
          </a:p>
        </p:txBody>
      </p:sp>
      <p:pic>
        <p:nvPicPr>
          <p:cNvPr id="7172" name="Picture 3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FB9EC9-E13D-4167-B2E9-D7E70B6A04BA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09638"/>
            <a:ext cx="8135938" cy="647700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technologiczny</a:t>
            </a:r>
            <a:endParaRPr lang="pl-PL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śmiechnięta buźka 10"/>
          <p:cNvSpPr/>
          <p:nvPr/>
        </p:nvSpPr>
        <p:spPr>
          <a:xfrm>
            <a:off x="11828463" y="7412038"/>
            <a:ext cx="155575" cy="2079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pic>
        <p:nvPicPr>
          <p:cNvPr id="5127" name="Obraz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482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Obraz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1577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Obraz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Obraz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Obraz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Uśmiechnięta buźka 22"/>
          <p:cNvSpPr/>
          <p:nvPr/>
        </p:nvSpPr>
        <p:spPr>
          <a:xfrm>
            <a:off x="11828463" y="7412038"/>
            <a:ext cx="155575" cy="2079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pic>
        <p:nvPicPr>
          <p:cNvPr id="5133" name="Obraz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Obraz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482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Obraz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1577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Obraz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Obraz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Obraz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Uśmiechnięta buźka 34"/>
          <p:cNvSpPr/>
          <p:nvPr/>
        </p:nvSpPr>
        <p:spPr>
          <a:xfrm>
            <a:off x="11828463" y="7412038"/>
            <a:ext cx="155575" cy="2079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/>
          </a:p>
        </p:txBody>
      </p:sp>
      <p:pic>
        <p:nvPicPr>
          <p:cNvPr id="5141" name="Obraz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Users\m.zochowski.EPC\Desktop\Informacje środowiskowe - WJ\pas technologicz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628800"/>
            <a:ext cx="52197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5825F-16CB-400B-8E98-660B4314F1F7}" type="slidenum">
              <a:rPr lang="pl-PL" smtClean="0"/>
              <a:pPr/>
              <a:t>3</a:t>
            </a:fld>
            <a:endParaRPr lang="pl-PL" smtClean="0"/>
          </a:p>
        </p:txBody>
      </p:sp>
      <p:pic>
        <p:nvPicPr>
          <p:cNvPr id="6148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az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482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Obraz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1577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Obraz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Obraz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Obraz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Obraz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Obraz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34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Obraz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Obraz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rostokąt 38"/>
          <p:cNvSpPr/>
          <p:nvPr/>
        </p:nvSpPr>
        <p:spPr>
          <a:xfrm>
            <a:off x="683568" y="1124744"/>
            <a:ext cx="77041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Konstrukcje tradycyjne i nadleśne</a:t>
            </a:r>
            <a:endParaRPr lang="pl-PL" sz="2800" dirty="0"/>
          </a:p>
        </p:txBody>
      </p:sp>
      <p:pic>
        <p:nvPicPr>
          <p:cNvPr id="6162" name="Obraz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482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Obraz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15775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Obraz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Obraz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Obraz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Obraz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Obraz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34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Obraz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530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Obraz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4350" y="704850"/>
            <a:ext cx="200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Users\m.zochowski.EPC\Desktop\Informacje środowiskowe - WJ\Przechwytywani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916832"/>
            <a:ext cx="5710823" cy="3975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4098" name="Picture 2" descr="d:\Users\m.zochowski.EPC\Desktop\Informacje środowiskowe - WJ\Przechwytywan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922872" cy="480258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987824" y="8367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Poziom hałasu</a:t>
            </a:r>
          </a:p>
        </p:txBody>
      </p:sp>
      <p:pic>
        <p:nvPicPr>
          <p:cNvPr id="7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122" name="Picture 2" descr="d:\Users\m.zochowski.EPC\Desktop\Informacje środowiskowe - WJ\Przechwytyw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74080" cy="4892040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6146" name="Picture 2" descr="d:\Users\m.zochowski.EPC\Desktop\Informacje środowiskowe - WJ\Przechwytywani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58073" cy="4765536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pic>
        <p:nvPicPr>
          <p:cNvPr id="7170" name="Picture 2" descr="d:\Users\m.zochowski.EPC\Desktop\Informacje środowiskowe - WJ\Przechwytywani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41459" cy="5248474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8194" name="Picture 2" descr="d:\Users\m.zochowski.EPC\Desktop\Informacje środowiskowe - WJ\Przechwytywani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35169" cy="4668242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9B0F-5FC7-4114-A403-1DBD5BD48E7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9218" name="Picture 2" descr="d:\Users\m.zochowski.EPC\Desktop\Informacje środowiskowe - WJ\Przechwytywani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050538" cy="5160199"/>
          </a:xfrm>
          <a:prstGeom prst="rect">
            <a:avLst/>
          </a:prstGeom>
          <a:noFill/>
        </p:spPr>
      </p:pic>
      <p:pic>
        <p:nvPicPr>
          <p:cNvPr id="6" name="Picture 5" descr="C:\Documents and Settings\piotrek\Pulpit\Nowy folder\logo kopi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96200" y="42863"/>
            <a:ext cx="144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30</Words>
  <Application>Microsoft Office PowerPoint</Application>
  <PresentationFormat>Pokaz na ekranie (4:3)</PresentationFormat>
  <Paragraphs>21</Paragraphs>
  <Slides>12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Projekt domyślny</vt:lpstr>
      <vt:lpstr>Slajd 1</vt:lpstr>
      <vt:lpstr>Pas technologiczny</vt:lpstr>
      <vt:lpstr>Slajd 3</vt:lpstr>
      <vt:lpstr>Slajd 4</vt:lpstr>
      <vt:lpstr>Slajd 5</vt:lpstr>
      <vt:lpstr>Slajd 6</vt:lpstr>
      <vt:lpstr>Slajd 7</vt:lpstr>
      <vt:lpstr>Slajd 8</vt:lpstr>
      <vt:lpstr>Slajd 9</vt:lpstr>
      <vt:lpstr>Linia elektroenergetyczna  a środowisko</vt:lpstr>
      <vt:lpstr>Slajd 11</vt:lpstr>
      <vt:lpstr>Slajd 12</vt:lpstr>
    </vt:vector>
  </TitlesOfParts>
  <Company>EPC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EPC S.A.</dc:creator>
  <cp:lastModifiedBy>m.zochowski</cp:lastModifiedBy>
  <cp:revision>125</cp:revision>
  <dcterms:created xsi:type="dcterms:W3CDTF">2003-10-22T07:08:26Z</dcterms:created>
  <dcterms:modified xsi:type="dcterms:W3CDTF">2012-11-26T14:26:14Z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